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59" r:id="rId4"/>
    <p:sldId id="261" r:id="rId5"/>
    <p:sldId id="262" r:id="rId6"/>
    <p:sldId id="263" r:id="rId7"/>
    <p:sldId id="264" r:id="rId8"/>
    <p:sldId id="266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9655-F81B-47AA-8141-2E0DDE05E4A0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7ED2-DEB8-4ECF-910C-257162A52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9655-F81B-47AA-8141-2E0DDE05E4A0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7ED2-DEB8-4ECF-910C-257162A52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9655-F81B-47AA-8141-2E0DDE05E4A0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7ED2-DEB8-4ECF-910C-257162A52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9655-F81B-47AA-8141-2E0DDE05E4A0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7ED2-DEB8-4ECF-910C-257162A52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9655-F81B-47AA-8141-2E0DDE05E4A0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7ED2-DEB8-4ECF-910C-257162A52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9655-F81B-47AA-8141-2E0DDE05E4A0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7ED2-DEB8-4ECF-910C-257162A52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9655-F81B-47AA-8141-2E0DDE05E4A0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7ED2-DEB8-4ECF-910C-257162A52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9655-F81B-47AA-8141-2E0DDE05E4A0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7ED2-DEB8-4ECF-910C-257162A52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9655-F81B-47AA-8141-2E0DDE05E4A0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7ED2-DEB8-4ECF-910C-257162A52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9655-F81B-47AA-8141-2E0DDE05E4A0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7ED2-DEB8-4ECF-910C-257162A52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9655-F81B-47AA-8141-2E0DDE05E4A0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7ED2-DEB8-4ECF-910C-257162A52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59655-F81B-47AA-8141-2E0DDE05E4A0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37ED2-DEB8-4ECF-910C-257162A52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 rot="15646603">
            <a:off x="6553126" y="454959"/>
            <a:ext cx="3505200" cy="2209800"/>
            <a:chOff x="2256" y="1536"/>
            <a:chExt cx="1176" cy="744"/>
          </a:xfrm>
        </p:grpSpPr>
        <p:pic>
          <p:nvPicPr>
            <p:cNvPr id="8209" name="Picture 22" descr="pretty_flower_purple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11" name="Picture 24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2" name="Picture 25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3" name="Picture 26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 rot="4297837">
            <a:off x="-457200" y="3276600"/>
            <a:ext cx="3429000" cy="2209800"/>
            <a:chOff x="2256" y="1536"/>
            <a:chExt cx="1176" cy="744"/>
          </a:xfrm>
        </p:grpSpPr>
        <p:pic>
          <p:nvPicPr>
            <p:cNvPr id="8204" name="Picture 4" descr="pretty_flower_purple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06" name="Picture 6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7" name="Picture 7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8" name="Picture 8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0" descr="animal-14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381000"/>
            <a:ext cx="9715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1" descr="animal-41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01000" y="5257800"/>
            <a:ext cx="947738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304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6000" y="4919004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Sự tích cây vú sữa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WordArt 171"/>
          <p:cNvSpPr>
            <a:spLocks noChangeArrowheads="1" noChangeShapeType="1" noTextEdit="1"/>
          </p:cNvSpPr>
          <p:nvPr/>
        </p:nvSpPr>
        <p:spPr bwMode="auto">
          <a:xfrm>
            <a:off x="1720952" y="2286000"/>
            <a:ext cx="5819336" cy="97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MÔN: KỂ CHUYỆN</a:t>
            </a:r>
            <a:endParaRPr lang="en-US" sz="1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2971800" y="3810000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0" y="381000"/>
            <a:ext cx="91440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5400">
                <a:latin typeface="Times New Roman" pitchFamily="18" charset="0"/>
                <a:cs typeface="Times New Roman" pitchFamily="18" charset="0"/>
              </a:rPr>
              <a:t>cũ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28600" y="1485900"/>
            <a:ext cx="8610600" cy="18283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 em nối tiếp nhau kể lại từng đoạn câu chuyện “Bà cháu”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Tv2t1t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447800"/>
            <a:ext cx="7467600" cy="45720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lin ang="5400000" scaled="1"/>
          </a:gradFill>
          <a:ln w="76200" cmpd="tri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3082" name="WordArt 10"/>
          <p:cNvSpPr>
            <a:spLocks noChangeArrowheads="1" noChangeShapeType="1" noTextEdit="1"/>
          </p:cNvSpPr>
          <p:nvPr/>
        </p:nvSpPr>
        <p:spPr bwMode="auto">
          <a:xfrm>
            <a:off x="2057400" y="304800"/>
            <a:ext cx="4800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chemeClr val="accent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Sự tích cây vú sữa</a:t>
            </a:r>
            <a:endParaRPr lang="en-US" sz="3600" kern="10">
              <a:ln w="19050">
                <a:solidFill>
                  <a:schemeClr val="accent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0000FF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57200" y="838200"/>
            <a:ext cx="8610600" cy="12003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1. Kể lại đoạn 1 câu chuyện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“Sự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tích cây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vú sữa”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bằng lời của em.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471268" y="3773269"/>
            <a:ext cx="86868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: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Ngày xưa, ở một nhà kia có hai mẹ con ...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71268" y="2138296"/>
            <a:ext cx="8610600" cy="120032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 đúng ý trong chuyện, có thể thay đổi, thêm bớt từ ngữ, tưởng tượng thêm chi tiết.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-0.00417 -0.1844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animBg="1"/>
      <p:bldP spid="11276" grpId="0" animBg="1"/>
      <p:bldP spid="11276" grpId="1" animBg="1"/>
      <p:bldP spid="11277" grpId="0" animBg="1"/>
      <p:bldP spid="1127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04800" y="457200"/>
            <a:ext cx="8839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2. Kể lại phần chính câu chuyện dựa theo từng ý tóm tắt: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04800" y="1625025"/>
            <a:ext cx="609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a) Cậu bé trở về nhà.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70804" y="2194568"/>
            <a:ext cx="891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Không thấy mẹ, cậu bé ôm lấy một cây xanh mà khóc.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304800" y="3342382"/>
            <a:ext cx="883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Từ trên cây, quả lạ xuất hiện và rơi vào lòng cậu.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04800" y="4114800"/>
            <a:ext cx="883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d) Cậu bé nhìn cây, ngỡ như được thấy mẹ.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autoRev="1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autoRev="1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autoRev="1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autoRev="1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autoRev="1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7" dur="500" autoRev="1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autoRev="1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autoRev="1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20" grpId="0"/>
      <p:bldP spid="13320" grpId="1"/>
      <p:bldP spid="13321" grpId="0"/>
      <p:bldP spid="13321" grpId="1"/>
      <p:bldP spid="13323" grpId="0"/>
      <p:bldP spid="13323" grpId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28600" y="685800"/>
            <a:ext cx="8915400" cy="12003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3. Em mong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muốn câu chuyện kết thúc như thế nào?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28600" y="2286000"/>
            <a:ext cx="8915400" cy="13234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Hãy kể lại đoạn cuối câu chuyện theo ý đó?</a:t>
            </a:r>
            <a:endParaRPr lang="en-US" sz="40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  <p:bldP spid="143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552450" y="3810000"/>
            <a:ext cx="7924800" cy="2362200"/>
          </a:xfrm>
          <a:prstGeom prst="rect">
            <a:avLst/>
          </a:prstGeom>
          <a:gradFill rotWithShape="1">
            <a:gsLst>
              <a:gs pos="0">
                <a:srgbClr val="C7BBFB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 cảm yêu thương, sâu đậm </a:t>
            </a:r>
          </a:p>
          <a:p>
            <a:pPr algn="ctr"/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 mẹ dành cho con.</a:t>
            </a:r>
            <a:endParaRPr lang="en-US" sz="4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3962400" y="1905000"/>
            <a:ext cx="685800" cy="1905000"/>
          </a:xfrm>
          <a:prstGeom prst="downArrow">
            <a:avLst>
              <a:gd name="adj1" fmla="val 50000"/>
              <a:gd name="adj2" fmla="val 69444"/>
            </a:avLst>
          </a:prstGeom>
          <a:solidFill>
            <a:srgbClr val="C9A5F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1143000" y="762000"/>
            <a:ext cx="7239000" cy="1143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Ý nghĩa của câu chuyện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 animBg="1"/>
      <p:bldP spid="16398" grpId="0" animBg="1"/>
      <p:bldP spid="1639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/>
          <p:cNvSpPr>
            <a:spLocks noChangeArrowheads="1" noChangeShapeType="1" noTextEdit="1"/>
          </p:cNvSpPr>
          <p:nvPr/>
        </p:nvSpPr>
        <p:spPr bwMode="auto">
          <a:xfrm>
            <a:off x="1447800" y="1676400"/>
            <a:ext cx="6400800" cy="1524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+mj-lt"/>
                <a:cs typeface="Arial"/>
              </a:rPr>
              <a:t>Xin chân thành cảm ơn !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6600FF"/>
              </a:solidFill>
              <a:latin typeface="+mj-lt"/>
              <a:cs typeface="Arial"/>
            </a:endParaRPr>
          </a:p>
        </p:txBody>
      </p:sp>
      <p:sp>
        <p:nvSpPr>
          <p:cNvPr id="9219" name="WordArt 5"/>
          <p:cNvSpPr>
            <a:spLocks noChangeArrowheads="1" noChangeShapeType="1" noTextEdit="1"/>
          </p:cNvSpPr>
          <p:nvPr/>
        </p:nvSpPr>
        <p:spPr bwMode="auto">
          <a:xfrm>
            <a:off x="735028" y="2819400"/>
            <a:ext cx="78486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</a:t>
            </a:r>
            <a:r>
              <a:rPr lang="en-US" sz="28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thầy, cô </a:t>
            </a:r>
            <a:r>
              <a:rPr lang="en-US" sz="28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và các em mạnh </a:t>
            </a:r>
            <a:r>
              <a:rPr lang="en-US" sz="28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khỏe.</a:t>
            </a:r>
            <a:endParaRPr lang="en-US" sz="28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8&quot;&gt;&lt;property id=&quot;20148&quot; value=&quot;5&quot;/&gt;&lt;property id=&quot;20300&quot; value=&quot;Slide 4&quot;/&gt;&lt;property id=&quot;20307&quot; value=&quot;261&quot;/&gt;&lt;/object&gt;&lt;object type=&quot;3&quot; unique_id=&quot;10009&quot;&gt;&lt;property id=&quot;20148&quot; value=&quot;5&quot;/&gt;&lt;property id=&quot;20300&quot; value=&quot;Slide 5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7&quot;/&gt;&lt;property id=&quot;20307&quot; value=&quot;264&quot;/&gt;&lt;/object&gt;&lt;object type=&quot;3&quot; unique_id=&quot;10045&quot;&gt;&lt;property id=&quot;20148&quot; value=&quot;5&quot;/&gt;&lt;property id=&quot;20300&quot; value=&quot;Slide 1&quot;/&gt;&lt;property id=&quot;20307&quot; value=&quot;265&quot;/&gt;&lt;/object&gt;&lt;object type=&quot;3&quot; unique_id=&quot;10046&quot;&gt;&lt;property id=&quot;20148&quot; value=&quot;5&quot;/&gt;&lt;property id=&quot;20300&quot; value=&quot;Slide 8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233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A</cp:lastModifiedBy>
  <cp:revision>6</cp:revision>
  <dcterms:created xsi:type="dcterms:W3CDTF">2015-11-24T13:25:27Z</dcterms:created>
  <dcterms:modified xsi:type="dcterms:W3CDTF">2016-11-21T09:36:36Z</dcterms:modified>
</cp:coreProperties>
</file>